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  <p:sldMasterId id="2147483792" r:id="rId2"/>
  </p:sldMasterIdLst>
  <p:notesMasterIdLst>
    <p:notesMasterId r:id="rId7"/>
  </p:notesMasterIdLst>
  <p:handoutMasterIdLst>
    <p:handoutMasterId r:id="rId8"/>
  </p:handoutMasterIdLst>
  <p:sldIdLst>
    <p:sldId id="298" r:id="rId3"/>
    <p:sldId id="304" r:id="rId4"/>
    <p:sldId id="302" r:id="rId5"/>
    <p:sldId id="295" r:id="rId6"/>
  </p:sldIdLst>
  <p:sldSz cx="9144000" cy="5143500" type="screen16x9"/>
  <p:notesSz cx="6985000" cy="9271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2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715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FF192AC4-BFFC-4A75-8C22-FE3E03B7BB09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C20EABB9-36DF-49DE-94D6-4E750DC24E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363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ABFC9370-14DD-4969-8EA2-84A36C598CE1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695325"/>
            <a:ext cx="617855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041A51A-D1AC-458E-8A0F-44296B805BF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9061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286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79691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7D918-10D6-45AB-9CEA-FA44002BDEA5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0DBE1-EB7E-46F7-AAF9-5099CF92A8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E312F-B905-4845-AC8D-117ED38951D7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E65CC-F409-4558-89F5-7C38C5186F7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8199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8199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F3DC2-C795-4721-9E19-ECC4B4A4BD35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3A06-E058-41BD-A54D-71EE77D34D5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297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0692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313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6298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4383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5816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7253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59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939D8-4514-42FC-AFAB-E97CB404B970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5E6D1-E089-47B2-AF56-DE2DDA2DB0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3640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616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125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71755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46614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BF0FE-F6D5-454E-84BE-282317AF6793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E2156-C8D0-458F-BBC1-1B9DBC28AA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28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28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4A41-37FB-49CC-95B3-341D476E31BB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DB56-AED5-4828-A9D8-44742482D68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4010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4010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A6FC-BA0C-4A9D-9FE6-50ABF86B7727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F4EB-96E3-4CB8-ACF5-6E4B99F3EFD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6FA3-EC54-4DAB-B4CF-FECC009D25A8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8D723-91EA-4FE5-920A-250A2D6C6A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AA65E-4754-41BA-BDE8-702D83DF5555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6DC0A-9F13-4768-A99D-319ED99FA5B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3821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29495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A748-557D-4ED5-A092-1BD5C1D18944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6632-A726-4B12-A1B4-49B350D643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22643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81774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84769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BE97D-D867-4BCE-AA66-40BE597DF38C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845D-6AA3-41FF-B2ED-B986A3E68E9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290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18028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71FCB7-AA6A-4777-8476-ECA7BEDA2F68}" type="datetime1">
              <a:rPr lang="en-CA"/>
              <a:pPr>
                <a:defRPr/>
              </a:pPr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18028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18028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10B29E-996A-4765-A7A4-EC8992D3431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-128"/>
          <a:cs typeface="Geneva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4348D-66AE-46A8-A1DF-555850A9E720}" type="datetimeFigureOut">
              <a:rPr lang="en-CA" smtClean="0"/>
              <a:t>2022-11-30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05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KKazfCSYHVJyT_k6MMbCH76yPCtmWkCZSBuvFqPGOg0/edit#slide=id.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gradengage@ontariotechu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Slide Instructions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73905" y="891419"/>
            <a:ext cx="8212895" cy="3832437"/>
          </a:xfrm>
        </p:spPr>
        <p:txBody>
          <a:bodyPr>
            <a:noAutofit/>
          </a:bodyPr>
          <a:lstStyle/>
          <a:p>
            <a:r>
              <a:rPr lang="en-CA" sz="2400" dirty="0">
                <a:solidFill>
                  <a:schemeClr val="tx1"/>
                </a:solidFill>
                <a:latin typeface="+mj-lt"/>
                <a:cs typeface="Calibri" pitchFamily="34" charset="0"/>
              </a:rPr>
              <a:t>Prepare slides in 16:9 aspect ratio.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  <a:latin typeface="+mj-lt"/>
                <a:cs typeface="Calibri" pitchFamily="34" charset="0"/>
              </a:rPr>
              <a:t>If you choose to include text on your slide, we recommend using Arial font, minimum 24 pt.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  <a:latin typeface="+mj-lt"/>
                <a:cs typeface="Calibri" pitchFamily="34" charset="0"/>
              </a:rPr>
              <a:t>As much as possible, use public domain or your own image(s). Get written (email is fine) permission for all other image use. </a:t>
            </a:r>
            <a:r>
              <a:rPr lang="en-CA" sz="2400" dirty="0">
                <a:solidFill>
                  <a:schemeClr val="tx1"/>
                </a:solidFill>
                <a:latin typeface="+mj-lt"/>
                <a:cs typeface="Calibri" pitchFamily="34" charset="0"/>
                <a:hlinkClick r:id="rId2"/>
              </a:rPr>
              <a:t>Learn more about proper use of images</a:t>
            </a:r>
            <a:r>
              <a:rPr lang="en-CA" sz="2400" dirty="0">
                <a:solidFill>
                  <a:schemeClr val="tx1"/>
                </a:solidFill>
                <a:latin typeface="+mj-lt"/>
                <a:cs typeface="Calibri" pitchFamily="34" charset="0"/>
              </a:rPr>
              <a:t>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400" dirty="0">
                <a:solidFill>
                  <a:schemeClr val="tx1"/>
                </a:solidFill>
                <a:latin typeface="+mj-lt"/>
                <a:cs typeface="Calibri" pitchFamily="34" charset="0"/>
              </a:rPr>
              <a:t>Keep all images and text within the approximate area of this black border (images and text outside of this area will be cut off when being incorporated into the film).</a:t>
            </a:r>
          </a:p>
          <a:p>
            <a:pPr marL="0" indent="0" algn="l">
              <a:buNone/>
            </a:pPr>
            <a:endParaRPr lang="en-CA" sz="2200" dirty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en-CA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endParaRPr lang="en-CA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6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>
                <a:latin typeface="+mj-lt"/>
                <a:cs typeface="Calibri" pitchFamily="34" charset="0"/>
              </a:rPr>
              <a:t>All semi-final and final presentations will be filmed.  </a:t>
            </a:r>
          </a:p>
          <a:p>
            <a:r>
              <a:rPr lang="en-CA" sz="2400" dirty="0">
                <a:latin typeface="+mj-lt"/>
                <a:cs typeface="Calibri" pitchFamily="34" charset="0"/>
              </a:rPr>
              <a:t>Your 3MT® slides will be embedded into a video and posted online.</a:t>
            </a:r>
          </a:p>
          <a:p>
            <a:r>
              <a:rPr lang="en-CA" sz="2400" dirty="0">
                <a:latin typeface="+mj-lt"/>
                <a:cs typeface="Calibri" pitchFamily="34" charset="0"/>
              </a:rPr>
              <a:t>Please submit two slides: cover and 3MT® slide.</a:t>
            </a:r>
          </a:p>
          <a:p>
            <a:r>
              <a:rPr lang="en-CA" sz="2400" dirty="0">
                <a:latin typeface="+mj-lt"/>
                <a:cs typeface="Calibri" pitchFamily="34" charset="0"/>
              </a:rPr>
              <a:t>Final slides must be submitted to </a:t>
            </a:r>
            <a:r>
              <a:rPr lang="en-CA" sz="2400" dirty="0">
                <a:latin typeface="+mj-lt"/>
                <a:cs typeface="Calibri" pitchFamily="34" charset="0"/>
                <a:hlinkClick r:id="rId2"/>
              </a:rPr>
              <a:t>gradengage@ontariotechu.ca</a:t>
            </a:r>
            <a:r>
              <a:rPr lang="en-CA" sz="2400" dirty="0">
                <a:latin typeface="+mj-lt"/>
                <a:cs typeface="Calibri" pitchFamily="34" charset="0"/>
              </a:rPr>
              <a:t> by </a:t>
            </a:r>
            <a:r>
              <a:rPr lang="en-CA" sz="2400" b="1" dirty="0">
                <a:latin typeface="+mj-lt"/>
                <a:cs typeface="Calibri" pitchFamily="34" charset="0"/>
              </a:rPr>
              <a:t>March 13, 2023</a:t>
            </a:r>
            <a:r>
              <a:rPr lang="en-CA" sz="2400" dirty="0">
                <a:latin typeface="+mj-lt"/>
                <a:cs typeface="Calibri" pitchFamily="34" charset="0"/>
              </a:rPr>
              <a:t>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460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85800" y="1778068"/>
            <a:ext cx="7854696" cy="199542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4000" b="1" dirty="0" err="1">
                <a:latin typeface="+mj-lt"/>
                <a:cs typeface="Calibri" pitchFamily="34" charset="0"/>
              </a:rPr>
              <a:t>FirstName</a:t>
            </a:r>
            <a:r>
              <a:rPr lang="en-US" sz="4000" b="1" dirty="0">
                <a:latin typeface="+mj-lt"/>
                <a:cs typeface="Calibri" pitchFamily="34" charset="0"/>
              </a:rPr>
              <a:t> </a:t>
            </a:r>
            <a:r>
              <a:rPr lang="en-US" sz="4000" b="1" dirty="0" err="1">
                <a:latin typeface="+mj-lt"/>
                <a:cs typeface="Calibri" pitchFamily="34" charset="0"/>
              </a:rPr>
              <a:t>LastName</a:t>
            </a:r>
            <a:endParaRPr lang="en-US" sz="4000" b="1" dirty="0">
              <a:latin typeface="+mj-lt"/>
              <a:cs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CA" sz="2400" b="1" dirty="0">
                <a:latin typeface="+mj-lt"/>
                <a:cs typeface="Calibri" pitchFamily="34" charset="0"/>
              </a:rPr>
              <a:t>Title of Thesis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CA" sz="2400" dirty="0">
              <a:latin typeface="+mj-lt"/>
              <a:cs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kumimoji="0" lang="en-CA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Program: &lt;name of program&gt;</a:t>
            </a:r>
            <a:br>
              <a:rPr kumimoji="0" lang="en-CA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</a:br>
            <a:r>
              <a:rPr kumimoji="0" lang="en-CA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  <a:t>Faculty of &lt;faculty&gt;</a:t>
            </a:r>
            <a:br>
              <a:rPr kumimoji="0" lang="en-CA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alibri" pitchFamily="34" charset="0"/>
              </a:rPr>
            </a:br>
            <a:r>
              <a:rPr lang="en-CA" sz="2400" dirty="0">
                <a:latin typeface="+mj-lt"/>
                <a:cs typeface="Calibri" pitchFamily="34" charset="0"/>
              </a:rPr>
              <a:t>Supervisor: &lt;name of supervisor&gt;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sz="2800" dirty="0">
              <a:latin typeface="+mn-lt"/>
              <a:cs typeface="Geneva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05" y="293778"/>
            <a:ext cx="2901442" cy="12434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397" y="293779"/>
            <a:ext cx="3356892" cy="12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6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096253" y="1898073"/>
            <a:ext cx="5029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>
                <a:latin typeface="+mj-lt"/>
                <a:cs typeface="Calibri" pitchFamily="34" charset="0"/>
              </a:rPr>
              <a:t>Participant Slide.</a:t>
            </a:r>
          </a:p>
          <a:p>
            <a:pPr algn="ctr"/>
            <a:r>
              <a:rPr lang="en-CA" sz="2400" dirty="0">
                <a:latin typeface="+mj-lt"/>
                <a:cs typeface="Calibri" pitchFamily="34" charset="0"/>
              </a:rPr>
              <a:t>All content must be within borders (you do not need to include the border on your slide).</a:t>
            </a:r>
          </a:p>
        </p:txBody>
      </p:sp>
    </p:spTree>
    <p:extLst>
      <p:ext uri="{BB962C8B-B14F-4D97-AF65-F5344CB8AC3E}">
        <p14:creationId xmlns:p14="http://schemas.microsoft.com/office/powerpoint/2010/main" val="1339978836"/>
      </p:ext>
    </p:extLst>
  </p:cSld>
  <p:clrMapOvr>
    <a:masterClrMapping/>
  </p:clrMapOvr>
</p:sld>
</file>

<file path=ppt/theme/theme1.xml><?xml version="1.0" encoding="utf-8"?>
<a:theme xmlns:a="http://schemas.openxmlformats.org/drawingml/2006/main" name="UBC_FoGS_forPPT">
  <a:themeElements>
    <a:clrScheme name="FoGS">
      <a:dk1>
        <a:sysClr val="windowText" lastClr="000000"/>
      </a:dk1>
      <a:lt1>
        <a:sysClr val="window" lastClr="FFFFFF"/>
      </a:lt1>
      <a:dk2>
        <a:srgbClr val="202D73"/>
      </a:dk2>
      <a:lt2>
        <a:srgbClr val="F2E0BD"/>
      </a:lt2>
      <a:accent1>
        <a:srgbClr val="591829"/>
      </a:accent1>
      <a:accent2>
        <a:srgbClr val="202D73"/>
      </a:accent2>
      <a:accent3>
        <a:srgbClr val="330D14"/>
      </a:accent3>
      <a:accent4>
        <a:srgbClr val="303DA6"/>
      </a:accent4>
      <a:accent5>
        <a:srgbClr val="BFAF8F"/>
      </a:accent5>
      <a:accent6>
        <a:srgbClr val="F2E0BD"/>
      </a:accent6>
      <a:hlink>
        <a:srgbClr val="591829"/>
      </a:hlink>
      <a:folHlink>
        <a:srgbClr val="59182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UBC_FoGS_forPPT</Template>
  <TotalTime>2241</TotalTime>
  <Words>198</Words>
  <Application>Microsoft Office PowerPoint</Application>
  <PresentationFormat>On-screen Show (16:9)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Geneva</vt:lpstr>
      <vt:lpstr>UBC_FoGS_forPPT</vt:lpstr>
      <vt:lpstr>Custom Design</vt:lpstr>
      <vt:lpstr>Slide Instructions</vt:lpstr>
      <vt:lpstr>Reminders</vt:lpstr>
      <vt:lpstr>PowerPoint Presentation</vt:lpstr>
      <vt:lpstr>PowerPoint Presentation</vt:lpstr>
    </vt:vector>
  </TitlesOfParts>
  <Company>Grizli777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Kait Nienhuis</cp:lastModifiedBy>
  <cp:revision>127</cp:revision>
  <cp:lastPrinted>2011-04-26T15:45:03Z</cp:lastPrinted>
  <dcterms:created xsi:type="dcterms:W3CDTF">2011-03-11T13:05:49Z</dcterms:created>
  <dcterms:modified xsi:type="dcterms:W3CDTF">2022-11-30T20:21:48Z</dcterms:modified>
</cp:coreProperties>
</file>